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58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rt Szikora" userId="14ff470133d81be0" providerId="LiveId" clId="{0C767C9E-AA40-4783-B6E9-EBE4F3BD882F}"/>
    <pc:docChg chg="custSel modSld">
      <pc:chgData name="Norbert Szikora" userId="14ff470133d81be0" providerId="LiveId" clId="{0C767C9E-AA40-4783-B6E9-EBE4F3BD882F}" dt="2022-05-12T15:41:42.716" v="1" actId="27636"/>
      <pc:docMkLst>
        <pc:docMk/>
      </pc:docMkLst>
      <pc:sldChg chg="modSp mod">
        <pc:chgData name="Norbert Szikora" userId="14ff470133d81be0" providerId="LiveId" clId="{0C767C9E-AA40-4783-B6E9-EBE4F3BD882F}" dt="2022-05-12T15:41:42.716" v="1" actId="27636"/>
        <pc:sldMkLst>
          <pc:docMk/>
          <pc:sldMk cId="3561411340" sldId="256"/>
        </pc:sldMkLst>
        <pc:spChg chg="mod">
          <ac:chgData name="Norbert Szikora" userId="14ff470133d81be0" providerId="LiveId" clId="{0C767C9E-AA40-4783-B6E9-EBE4F3BD882F}" dt="2022-05-12T15:41:42.716" v="1" actId="27636"/>
          <ac:spMkLst>
            <pc:docMk/>
            <pc:sldMk cId="3561411340" sldId="256"/>
            <ac:spMk id="3" creationId="{97EF081F-AAB4-4450-AE1E-79AFD0AB2B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2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9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9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4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32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22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1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16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ziNo/szabohajduszikora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3BEFF-BA0A-4207-9EDB-229C2D9E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849" y="1816754"/>
            <a:ext cx="8825658" cy="2677648"/>
          </a:xfrm>
        </p:spPr>
        <p:txBody>
          <a:bodyPr anchor="ctr"/>
          <a:lstStyle/>
          <a:p>
            <a:pPr algn="ctr"/>
            <a:r>
              <a:rPr lang="hu-HU" sz="8000" dirty="0">
                <a:latin typeface="Bodoni MT" panose="02070603080606020203" pitchFamily="18" charset="0"/>
              </a:rPr>
              <a:t>SHS i-</a:t>
            </a:r>
            <a:r>
              <a:rPr lang="hu-HU" sz="8000" dirty="0" err="1">
                <a:latin typeface="Bodoni MT" panose="02070603080606020203" pitchFamily="18" charset="0"/>
              </a:rPr>
              <a:t>zőrzők</a:t>
            </a:r>
            <a:endParaRPr lang="hu-HU" sz="8000" dirty="0">
              <a:latin typeface="Bodoni MT" panose="02070603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7EF081F-AAB4-4450-AE1E-79AFD0AB2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2533"/>
            <a:ext cx="3172214" cy="1405467"/>
          </a:xfrm>
        </p:spPr>
        <p:txBody>
          <a:bodyPr>
            <a:normAutofit/>
          </a:bodyPr>
          <a:lstStyle/>
          <a:p>
            <a:pPr algn="l"/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Szikora Norbert</a:t>
            </a:r>
          </a:p>
          <a:p>
            <a:pPr algn="l"/>
            <a:r>
              <a:rPr lang="hu-HU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Szabó </a:t>
            </a:r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Sándor Péter</a:t>
            </a:r>
          </a:p>
        </p:txBody>
      </p:sp>
    </p:spTree>
    <p:extLst>
      <p:ext uri="{BB962C8B-B14F-4D97-AF65-F5344CB8AC3E}">
        <p14:creationId xmlns:p14="http://schemas.microsoft.com/office/powerpoint/2010/main" val="356141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0DF355A-D1C7-47B7-8071-F2540C74E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313" y="2239861"/>
            <a:ext cx="8073770" cy="391533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53B58A2-7D0B-4B66-B92E-88EB3BD4159E}"/>
              </a:ext>
            </a:extLst>
          </p:cNvPr>
          <p:cNvSpPr txBox="1"/>
          <p:nvPr/>
        </p:nvSpPr>
        <p:spPr>
          <a:xfrm>
            <a:off x="100667" y="3087149"/>
            <a:ext cx="37896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Hirdető neve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címe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Felhasználó neve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Szerkesztés és törlési lehetőség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Hozzászólási lehetőség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Pontos térkép (ha változtatjuk a hirdetés címét a térkép leköveti)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Hirdetés feladásának az idejét is látjuk a bal alsó sarokban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5E0C360-C101-452B-AE8D-F0C7EAA6CA78}"/>
              </a:ext>
            </a:extLst>
          </p:cNvPr>
          <p:cNvSpPr txBox="1"/>
          <p:nvPr/>
        </p:nvSpPr>
        <p:spPr>
          <a:xfrm>
            <a:off x="3093360" y="702809"/>
            <a:ext cx="852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Sikeres hirdetés feladás</a:t>
            </a:r>
          </a:p>
        </p:txBody>
      </p:sp>
    </p:spTree>
    <p:extLst>
      <p:ext uri="{BB962C8B-B14F-4D97-AF65-F5344CB8AC3E}">
        <p14:creationId xmlns:p14="http://schemas.microsoft.com/office/powerpoint/2010/main" val="142158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32634E-95E5-485E-802B-E13B5644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98456"/>
            <a:ext cx="3263317" cy="4359544"/>
          </a:xfrm>
        </p:spPr>
        <p:txBody>
          <a:bodyPr anchor="t">
            <a:normAutofit/>
          </a:bodyPr>
          <a:lstStyle/>
          <a:p>
            <a:r>
              <a:rPr lang="hu-HU" sz="2000" dirty="0" err="1"/>
              <a:t>Admin</a:t>
            </a:r>
            <a:r>
              <a:rPr lang="hu-HU" sz="2000" dirty="0"/>
              <a:t> felhasználóként minden hirdetés szerkeszthető vagy törölhető.</a:t>
            </a:r>
            <a:br>
              <a:rPr lang="hu-HU" sz="2000" dirty="0"/>
            </a:br>
            <a:br>
              <a:rPr lang="hu-HU" sz="2000" dirty="0"/>
            </a:br>
            <a:r>
              <a:rPr lang="hu-HU" sz="2000" dirty="0" err="1"/>
              <a:t>Admin</a:t>
            </a:r>
            <a:r>
              <a:rPr lang="hu-HU" sz="2000" dirty="0"/>
              <a:t> felhasználóként belépve a hozzászólásokat tudjuk törölni.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168733-BEE8-4E99-AE98-17DE46B8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93" y="2053839"/>
            <a:ext cx="8928683" cy="43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4EF84B-9BED-4189-B946-EF1B9C8B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9" y="1635330"/>
            <a:ext cx="10131427" cy="3124199"/>
          </a:xfrm>
        </p:spPr>
        <p:txBody>
          <a:bodyPr>
            <a:noAutofit/>
          </a:bodyPr>
          <a:lstStyle/>
          <a:p>
            <a:pPr algn="ctr"/>
            <a:r>
              <a:rPr lang="hu-HU" sz="7200" dirty="0"/>
              <a:t>Köszönjük a figyelmet!</a:t>
            </a:r>
            <a:br>
              <a:rPr lang="hu-HU" sz="4400" dirty="0"/>
            </a:br>
            <a:br>
              <a:rPr lang="hu-HU" sz="4400" dirty="0"/>
            </a:br>
            <a:r>
              <a:rPr lang="hu-HU" sz="2800" dirty="0">
                <a:hlinkClick r:id="rId2"/>
              </a:rPr>
              <a:t>https://github.com/SziNo/szabohajduszikora</a:t>
            </a:r>
            <a:r>
              <a:rPr lang="hu-HU" sz="2800" dirty="0"/>
              <a:t> 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361127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7C813-CB1C-4642-8637-A433197B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7" y="0"/>
            <a:ext cx="10131425" cy="1456267"/>
          </a:xfrm>
        </p:spPr>
        <p:txBody>
          <a:bodyPr/>
          <a:lstStyle/>
          <a:p>
            <a:pPr algn="ctr"/>
            <a:r>
              <a:rPr lang="hu-HU" sz="4000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D337C01-AA86-4A7F-9842-4A6193AD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582" y="1456267"/>
            <a:ext cx="10131424" cy="4944346"/>
          </a:xfrm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134668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19BD7-6ADA-43B1-A244-7A966D87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8BDEFC3-A6B4-4E1F-AB3B-FB27C13B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106" y="3077634"/>
            <a:ext cx="7009172" cy="342900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7202D7E-EC90-4C19-9132-A1DD4B24FD19}"/>
              </a:ext>
            </a:extLst>
          </p:cNvPr>
          <p:cNvSpPr txBox="1"/>
          <p:nvPr/>
        </p:nvSpPr>
        <p:spPr>
          <a:xfrm>
            <a:off x="-58723" y="3429000"/>
            <a:ext cx="5182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Regisztráció nélkül is láthatók az oldal hirdetései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oldal tetején egy nagy térkép mutatja hogy hol vannak a hirdetett termékek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E3D9CE-7D03-4DF3-A38F-0D874E18F43F}"/>
              </a:ext>
            </a:extLst>
          </p:cNvPr>
          <p:cNvSpPr txBox="1"/>
          <p:nvPr/>
        </p:nvSpPr>
        <p:spPr>
          <a:xfrm>
            <a:off x="4295163" y="953012"/>
            <a:ext cx="32973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Hirdetés fal</a:t>
            </a:r>
          </a:p>
        </p:txBody>
      </p:sp>
    </p:spTree>
    <p:extLst>
      <p:ext uri="{BB962C8B-B14F-4D97-AF65-F5344CB8AC3E}">
        <p14:creationId xmlns:p14="http://schemas.microsoft.com/office/powerpoint/2010/main" val="568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FCEE2-E19A-4744-B007-A4A3A506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07C1D07-0FA2-435E-91F4-FF8E36BA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5666" y="2915097"/>
            <a:ext cx="7692443" cy="375407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8B07A6-819E-4F59-9607-9AD7F144AE19}"/>
              </a:ext>
            </a:extLst>
          </p:cNvPr>
          <p:cNvSpPr txBox="1"/>
          <p:nvPr/>
        </p:nvSpPr>
        <p:spPr>
          <a:xfrm>
            <a:off x="176168" y="3447953"/>
            <a:ext cx="449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Kötelező kitölteni minden adatott a regisztráció során</a:t>
            </a:r>
          </a:p>
        </p:txBody>
      </p:sp>
    </p:spTree>
    <p:extLst>
      <p:ext uri="{BB962C8B-B14F-4D97-AF65-F5344CB8AC3E}">
        <p14:creationId xmlns:p14="http://schemas.microsoft.com/office/powerpoint/2010/main" val="396496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031414-EDB7-4502-87DE-69033100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2D611C-2E4D-4E69-8476-11C8234C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03" y="1826950"/>
            <a:ext cx="10107194" cy="4921993"/>
          </a:xfrm>
        </p:spPr>
      </p:pic>
    </p:spTree>
    <p:extLst>
      <p:ext uri="{BB962C8B-B14F-4D97-AF65-F5344CB8AC3E}">
        <p14:creationId xmlns:p14="http://schemas.microsoft.com/office/powerpoint/2010/main" val="260389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52BB629-2628-45AF-924B-70ED5AD4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038" y="1552340"/>
            <a:ext cx="10223923" cy="5003657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2AEDC75-1BD4-4612-AD11-84B8BAE601F0}"/>
              </a:ext>
            </a:extLst>
          </p:cNvPr>
          <p:cNvSpPr txBox="1"/>
          <p:nvPr/>
        </p:nvSpPr>
        <p:spPr>
          <a:xfrm>
            <a:off x="676711" y="562061"/>
            <a:ext cx="1157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Sikeres regisztráció után üdvözöl az oldal minket</a:t>
            </a:r>
          </a:p>
        </p:txBody>
      </p:sp>
    </p:spTree>
    <p:extLst>
      <p:ext uri="{BB962C8B-B14F-4D97-AF65-F5344CB8AC3E}">
        <p14:creationId xmlns:p14="http://schemas.microsoft.com/office/powerpoint/2010/main" val="229547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14B7B2-3E30-4D7D-9BA7-7943D26E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7" y="315986"/>
            <a:ext cx="10131425" cy="1456267"/>
          </a:xfrm>
        </p:spPr>
        <p:txBody>
          <a:bodyPr/>
          <a:lstStyle/>
          <a:p>
            <a:pPr algn="ctr"/>
            <a:r>
              <a:rPr lang="hu-HU" dirty="0"/>
              <a:t>Hirdetés feladása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F3B59A-ADBE-4C79-AC88-693804D4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60" y="1495416"/>
            <a:ext cx="10850693" cy="5255804"/>
          </a:xfrm>
        </p:spPr>
      </p:pic>
    </p:spTree>
    <p:extLst>
      <p:ext uri="{BB962C8B-B14F-4D97-AF65-F5344CB8AC3E}">
        <p14:creationId xmlns:p14="http://schemas.microsoft.com/office/powerpoint/2010/main" val="200777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2637A75-8C85-43FC-A237-7666EE42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301" y="1882235"/>
            <a:ext cx="8836404" cy="481086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03D0EB6-5802-4E4F-A156-A814D308A765}"/>
              </a:ext>
            </a:extLst>
          </p:cNvPr>
          <p:cNvSpPr txBox="1"/>
          <p:nvPr/>
        </p:nvSpPr>
        <p:spPr>
          <a:xfrm>
            <a:off x="160789" y="763396"/>
            <a:ext cx="1187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Kép feltöltésen kívül minden elemet kikell tölteni</a:t>
            </a:r>
          </a:p>
        </p:txBody>
      </p:sp>
    </p:spTree>
    <p:extLst>
      <p:ext uri="{BB962C8B-B14F-4D97-AF65-F5344CB8AC3E}">
        <p14:creationId xmlns:p14="http://schemas.microsoft.com/office/powerpoint/2010/main" val="139726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D62FC-A28E-4A6D-BB8D-6CD4E520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535" y="668323"/>
            <a:ext cx="10131425" cy="1456267"/>
          </a:xfrm>
        </p:spPr>
        <p:txBody>
          <a:bodyPr/>
          <a:lstStyle/>
          <a:p>
            <a:r>
              <a:rPr lang="hu-HU" dirty="0"/>
              <a:t>Ha minden elemet kitöltünk így néz ki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D17103B-1260-494C-94E3-39B7DBB88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84" y="1872920"/>
            <a:ext cx="9882231" cy="4791385"/>
          </a:xfrm>
        </p:spPr>
      </p:pic>
    </p:spTree>
    <p:extLst>
      <p:ext uri="{BB962C8B-B14F-4D97-AF65-F5344CB8AC3E}">
        <p14:creationId xmlns:p14="http://schemas.microsoft.com/office/powerpoint/2010/main" val="423405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68</TotalTime>
  <Words>137</Words>
  <Application>Microsoft Office PowerPoint</Application>
  <PresentationFormat>Szélesvásznú</PresentationFormat>
  <Paragraphs>29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Bodoni MT</vt:lpstr>
      <vt:lpstr>Calibri</vt:lpstr>
      <vt:lpstr>Calibri Light</vt:lpstr>
      <vt:lpstr>Égi</vt:lpstr>
      <vt:lpstr>SHS i-zőrzők</vt:lpstr>
      <vt:lpstr>Főoldal</vt:lpstr>
      <vt:lpstr> </vt:lpstr>
      <vt:lpstr>Regisztráció</vt:lpstr>
      <vt:lpstr>Regisztráció</vt:lpstr>
      <vt:lpstr>PowerPoint-bemutató</vt:lpstr>
      <vt:lpstr>Hirdetés feladása</vt:lpstr>
      <vt:lpstr>PowerPoint-bemutató</vt:lpstr>
      <vt:lpstr>Ha minden elemet kitöltünk így néz ki </vt:lpstr>
      <vt:lpstr>PowerPoint-bemutató</vt:lpstr>
      <vt:lpstr>Admin felhasználóként minden hirdetés szerkeszthető vagy törölhető.  Admin felhasználóként belépve a hozzászólásokat tudjuk törölni.</vt:lpstr>
      <vt:lpstr>Köszönjük a figyelmet!  https://github.com/SziNo/szabohajduszikora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SHS i-zőrzők</dc:title>
  <dc:creator>Sanci</dc:creator>
  <cp:lastModifiedBy>Sanci</cp:lastModifiedBy>
  <cp:revision>10</cp:revision>
  <dcterms:created xsi:type="dcterms:W3CDTF">2022-04-14T10:39:09Z</dcterms:created>
  <dcterms:modified xsi:type="dcterms:W3CDTF">2022-06-13T09:03:38Z</dcterms:modified>
</cp:coreProperties>
</file>